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424591-A103-4730-90DC-80CAEA1935EE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840CF0-2797-4DEC-8D5C-20484BCD7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46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DC09EDE-0A4C-492D-8EBB-E455848D36F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904338-9ED2-477B-A4B0-157260DB739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09EDE-0A4C-492D-8EBB-E455848D36F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04338-9ED2-477B-A4B0-157260DB7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09EDE-0A4C-492D-8EBB-E455848D36F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04338-9ED2-477B-A4B0-157260DB7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09EDE-0A4C-492D-8EBB-E455848D36F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04338-9ED2-477B-A4B0-157260DB7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DC09EDE-0A4C-492D-8EBB-E455848D36F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904338-9ED2-477B-A4B0-157260DB73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09EDE-0A4C-492D-8EBB-E455848D36F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D904338-9ED2-477B-A4B0-157260DB73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09EDE-0A4C-492D-8EBB-E455848D36F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D904338-9ED2-477B-A4B0-157260DB7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09EDE-0A4C-492D-8EBB-E455848D36F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04338-9ED2-477B-A4B0-157260DB739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09EDE-0A4C-492D-8EBB-E455848D36F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904338-9ED2-477B-A4B0-157260DB73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DC09EDE-0A4C-492D-8EBB-E455848D36F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904338-9ED2-477B-A4B0-157260DB73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DC09EDE-0A4C-492D-8EBB-E455848D36F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904338-9ED2-477B-A4B0-157260DB73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DC09EDE-0A4C-492D-8EBB-E455848D36F7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D904338-9ED2-477B-A4B0-157260DB739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8 Essays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5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1.What is the Presidential Honeymoon?</a:t>
            </a:r>
          </a:p>
          <a:p>
            <a:r>
              <a:rPr lang="en-US" dirty="0"/>
              <a:t>2. What factors affect the presidential honeymoon period?</a:t>
            </a:r>
          </a:p>
          <a:p>
            <a:r>
              <a:rPr lang="en-US" dirty="0"/>
              <a:t>3. About how many presidents have had a true honeymoon </a:t>
            </a:r>
            <a:r>
              <a:rPr lang="en-US" dirty="0" smtClean="0"/>
              <a:t>period?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1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Bureaucracies can be helpful and harmful. Why is this so?</a:t>
            </a:r>
          </a:p>
          <a:p>
            <a:r>
              <a:rPr lang="en-US" dirty="0" smtClean="0"/>
              <a:t>Identify what a pathology is in relation to bureaucracies.</a:t>
            </a:r>
          </a:p>
          <a:p>
            <a:r>
              <a:rPr lang="en-US" dirty="0" smtClean="0"/>
              <a:t>What are the pathologies of bureaucracies?</a:t>
            </a:r>
          </a:p>
          <a:p>
            <a:r>
              <a:rPr lang="en-US" dirty="0" smtClean="0"/>
              <a:t>Examples?</a:t>
            </a:r>
          </a:p>
          <a:p>
            <a:r>
              <a:rPr lang="en-US" dirty="0" smtClean="0"/>
              <a:t>Why do </a:t>
            </a:r>
            <a:r>
              <a:rPr lang="en-US" smtClean="0"/>
              <a:t>pathologies occur?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3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1573</TotalTime>
  <Words>76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Rockwell</vt:lpstr>
      <vt:lpstr>Wingdings 2</vt:lpstr>
      <vt:lpstr>Foundry</vt:lpstr>
      <vt:lpstr>Unit 8 Essays</vt:lpstr>
      <vt:lpstr>Question # 1</vt:lpstr>
      <vt:lpstr>Question #2.</vt:lpstr>
    </vt:vector>
  </TitlesOfParts>
  <Company>WCS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 Essays</dc:title>
  <dc:creator>WCS</dc:creator>
  <cp:lastModifiedBy>James Brady</cp:lastModifiedBy>
  <cp:revision>8</cp:revision>
  <cp:lastPrinted>2015-01-30T12:32:48Z</cp:lastPrinted>
  <dcterms:created xsi:type="dcterms:W3CDTF">2015-01-29T12:04:08Z</dcterms:created>
  <dcterms:modified xsi:type="dcterms:W3CDTF">2016-02-04T16:39:25Z</dcterms:modified>
</cp:coreProperties>
</file>